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6" r:id="rId2"/>
    <p:sldId id="272" r:id="rId3"/>
    <p:sldId id="293" r:id="rId4"/>
    <p:sldId id="258" r:id="rId5"/>
    <p:sldId id="299" r:id="rId6"/>
    <p:sldId id="298" r:id="rId7"/>
    <p:sldId id="301" r:id="rId8"/>
    <p:sldId id="266" r:id="rId9"/>
    <p:sldId id="296" r:id="rId10"/>
    <p:sldId id="295" r:id="rId11"/>
    <p:sldId id="290" r:id="rId12"/>
    <p:sldId id="287" r:id="rId13"/>
    <p:sldId id="270" r:id="rId14"/>
    <p:sldId id="271" r:id="rId15"/>
    <p:sldId id="291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65FBA-9428-4564-A91D-167114E6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B0DCC-5BA3-440B-B0F0-9EBDE66D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8BD81-FC24-4A49-BD83-C592559B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A7083-AF00-4FD0-B805-F4FA9618F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F991B-86A2-4A52-AFCC-739E5DD8C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6004C-DE1F-457E-BB57-9EA25D62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BC246-59A0-4986-B7B9-AB10C172B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90249-1F91-4301-BDC6-15D92D413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47C382-75F9-49E6-873D-43EB1CD5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244C0-6C2E-4AA7-AAA7-D9B74D8F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C7C6B-9F08-49AF-90E6-5834E6CA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DBD1A-D4F3-4F54-B0F9-108BFA62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574DE0-A7AC-48C1-BED4-F8F47C96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48FEE-3691-4DD2-81D2-5626BF73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7E126-8209-45C1-8A63-E616A4BF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BD09F-1F91-4E9A-89AF-84E604E4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1B341-496F-4B06-93ED-BFE269A4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608" b="70550"/>
          <a:stretch/>
        </p:blipFill>
        <p:spPr>
          <a:xfrm>
            <a:off x="674286" y="1219200"/>
            <a:ext cx="7795428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38" r="51422"/>
          <a:stretch/>
        </p:blipFill>
        <p:spPr>
          <a:xfrm>
            <a:off x="2267559" y="1579418"/>
            <a:ext cx="3786878" cy="3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4" t="29744"/>
          <a:stretch/>
        </p:blipFill>
        <p:spPr>
          <a:xfrm>
            <a:off x="2826327" y="1246909"/>
            <a:ext cx="3800732" cy="33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9" y="1314353"/>
            <a:ext cx="7795428" cy="47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B0DCC-5BA3-440B-B0F0-9EBDE66D8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51"/>
          <a:stretch/>
        </p:blipFill>
        <p:spPr>
          <a:xfrm>
            <a:off x="1657322" y="1457720"/>
            <a:ext cx="6064135" cy="15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B0DCC-5BA3-440B-B0F0-9EBDE66D8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03"/>
          <a:stretch/>
        </p:blipFill>
        <p:spPr>
          <a:xfrm>
            <a:off x="1449504" y="1513138"/>
            <a:ext cx="6064135" cy="402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72</cp:revision>
  <dcterms:created xsi:type="dcterms:W3CDTF">2020-08-07T01:41:03Z</dcterms:created>
  <dcterms:modified xsi:type="dcterms:W3CDTF">2020-09-23T12:52:53Z</dcterms:modified>
</cp:coreProperties>
</file>